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68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EBF-E572-4420-A6CB-D1BB80F0CC4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BC0-B549-4698-8FB8-A65A323FCA1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EBF-E572-4420-A6CB-D1BB80F0CC4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BC0-B549-4698-8FB8-A65A323FCA1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EBF-E572-4420-A6CB-D1BB80F0CC4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BC0-B549-4698-8FB8-A65A323FCA1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EBF-E572-4420-A6CB-D1BB80F0CC4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BC0-B549-4698-8FB8-A65A323FCA1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EBF-E572-4420-A6CB-D1BB80F0CC4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BC0-B549-4698-8FB8-A65A323FCA1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EBF-E572-4420-A6CB-D1BB80F0CC4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BC0-B549-4698-8FB8-A65A323FCA1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EBF-E572-4420-A6CB-D1BB80F0CC4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BC0-B549-4698-8FB8-A65A323FCA1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EBF-E572-4420-A6CB-D1BB80F0CC4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BC0-B549-4698-8FB8-A65A323FCA1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EBF-E572-4420-A6CB-D1BB80F0CC4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BC0-B549-4698-8FB8-A65A323FCA1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EBF-E572-4420-A6CB-D1BB80F0CC4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BC0-B549-4698-8FB8-A65A323FCA1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E8EBF-E572-4420-A6CB-D1BB80F0CC4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3DBC0-B549-4698-8FB8-A65A323FCA1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E8EBF-E572-4420-A6CB-D1BB80F0CC48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3DBC0-B549-4698-8FB8-A65A323FCA1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&#1042;&#1042;&#1042;\&#1089;&#1087;&#1086;&#1075;&#1072;&#1076;\ZHURAVLI.wma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:\дід_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2143116"/>
            <a:ext cx="292895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571472" y="428604"/>
            <a:ext cx="8143932" cy="8715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Рибак</a:t>
            </a:r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</a:t>
            </a:r>
            <a:r>
              <a:rPr lang="ru-RU" sz="3600" kern="10" spc="720" dirty="0" err="1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Яким</a:t>
            </a:r>
            <a:r>
              <a:rPr lang="ru-RU" sz="3600" kern="10" spc="72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 Максимович</a:t>
            </a:r>
            <a:endParaRPr lang="ru-RU" sz="3600" kern="10" spc="72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1028" name="Picture 4" descr="http://ramki-vsem.ru/ramki/ramki-80.png"/>
          <p:cNvPicPr>
            <a:picLocks noChangeAspect="1" noChangeArrowheads="1"/>
          </p:cNvPicPr>
          <p:nvPr/>
        </p:nvPicPr>
        <p:blipFill>
          <a:blip r:embed="rId5" cstate="print"/>
          <a:srcRect l="3314" t="10131" r="2863" b="14309"/>
          <a:stretch>
            <a:fillRect/>
          </a:stretch>
        </p:blipFill>
        <p:spPr bwMode="auto">
          <a:xfrm rot="4965411">
            <a:off x="1295882" y="2233858"/>
            <a:ext cx="4918096" cy="3960785"/>
          </a:xfrm>
          <a:prstGeom prst="rect">
            <a:avLst/>
          </a:prstGeom>
          <a:noFill/>
        </p:spPr>
      </p:pic>
      <p:pic>
        <p:nvPicPr>
          <p:cNvPr id="1030" name="Picture 6" descr="http://dilovod.com.ua/emblmu/vvv194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24806">
            <a:off x="5378044" y="2486617"/>
            <a:ext cx="3528818" cy="1919677"/>
          </a:xfrm>
          <a:prstGeom prst="rect">
            <a:avLst/>
          </a:prstGeom>
          <a:noFill/>
        </p:spPr>
      </p:pic>
      <p:pic>
        <p:nvPicPr>
          <p:cNvPr id="9" name="ZHURAVLI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dneprtur.info/pictures/kors6_map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6429375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кутник 2"/>
          <p:cNvSpPr/>
          <p:nvPr/>
        </p:nvSpPr>
        <p:spPr>
          <a:xfrm>
            <a:off x="928662" y="214290"/>
            <a:ext cx="7858180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Корсунь-Шевченківська битва (</a:t>
            </a:r>
            <a:r>
              <a:rPr lang="uk-UA" sz="44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25.01-17.02</a:t>
            </a:r>
            <a:r>
              <a:rPr lang="uk-UA" sz="4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uk-UA" sz="48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142844" y="5857892"/>
            <a:ext cx="664373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“Черкаський</a:t>
            </a:r>
            <a:r>
              <a:rPr lang="uk-UA" sz="4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8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котел”</a:t>
            </a:r>
            <a:endParaRPr lang="uk-UA" sz="48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6357950" y="5715016"/>
            <a:ext cx="2630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1944 рік</a:t>
            </a:r>
            <a:endParaRPr lang="uk-U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tr.tv/uploads/posts/2013-11/1383749533_1346995226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5429288" cy="3563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556" name="Picture 4" descr="http://vchasno.com/media/user/38/_ytdsmuovc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500306"/>
            <a:ext cx="5723508" cy="3603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Прямокутник 3"/>
          <p:cNvSpPr/>
          <p:nvPr/>
        </p:nvSpPr>
        <p:spPr>
          <a:xfrm>
            <a:off x="1000100" y="428604"/>
            <a:ext cx="785818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Звільнення Молдавії</a:t>
            </a:r>
            <a:endParaRPr lang="uk-UA" sz="4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upload.wikimedia.org/wikipedia/commons/thumb/6/6c/Jassy%E2%80%93Kishinev_Offensive_(August_1944)_map_ru.svg/1228px-Jassy%E2%80%93Kishinev_Offensive_(August_1944)_map_ru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7" y="1357298"/>
            <a:ext cx="6020401" cy="5000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data.over-blog.com/3/94/95/34/photos/Liberation-de-Rostov-sur-le-D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5340557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30" name="Picture 6" descr="http://foto.infan.ru/img/f/89/1/1533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143116"/>
            <a:ext cx="4937626" cy="3497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кутник 5"/>
          <p:cNvSpPr/>
          <p:nvPr/>
        </p:nvSpPr>
        <p:spPr>
          <a:xfrm>
            <a:off x="1000100" y="285728"/>
            <a:ext cx="785818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Звільнення Румунії</a:t>
            </a:r>
            <a:endParaRPr lang="uk-UA" sz="4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142844" y="5857892"/>
            <a:ext cx="835824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“Кишинево-Ясська</a:t>
            </a:r>
            <a:r>
              <a:rPr lang="uk-UA" sz="4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800" b="1" spc="50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операція”</a:t>
            </a:r>
            <a:endParaRPr lang="uk-UA" sz="48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google.com.ua/maps/vt/data=VLHX1wd2Cgu8wR6jwyh-km8JBWAkEzU4,EvjqxQOAnSvwlN_480HDtMEh8BKNINysJ6eB_b70qMcb40z7PW2Ezry7W9n_StrJ20IOS2sIy7W9ZiI1uxsvjRlZN1FiEp_ZcqW-qzQYX8tg0H62VE3G6EOGs1x7ZSgqcisixoeDZSFRKmFprnpRlqa5L5juhm0F6zgseIc_Kt4-Ww9KFZCMqDt0yyjLcHUEQuecNc7ynAPCf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71678"/>
            <a:ext cx="5357850" cy="4043662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785786" y="357166"/>
            <a:ext cx="785818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Тяжко поранений у бою під Яссами</a:t>
            </a:r>
            <a:endParaRPr lang="uk-UA" sz="4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4" name="Picture 6" descr="http://waralbum.ru/wp-content/uploads/2012/04/322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5157181" cy="3691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650" name="Picture 2" descr="http://www.gstatic.com/hostedimg/e5bfed495357db5d_land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357430"/>
            <a:ext cx="5550578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кутник 2"/>
          <p:cNvSpPr/>
          <p:nvPr/>
        </p:nvSpPr>
        <p:spPr>
          <a:xfrm>
            <a:off x="928662" y="214290"/>
            <a:ext cx="785818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Помер від ран у госпіталі </a:t>
            </a:r>
            <a:endParaRPr lang="en-US" sz="48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 квітня 1944 р.</a:t>
            </a:r>
            <a:endParaRPr lang="uk-UA" sz="4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2" name="Picture 4" descr="http://old.novayagazeta.ru/ai/article.1517027/pics.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26" y="2214554"/>
            <a:ext cx="5072074" cy="4156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8" descr="http://img-fotki.yandex.ru/get/4404/svetlera.281/0_5b471_67ff3266_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735391">
            <a:off x="709484" y="4106090"/>
            <a:ext cx="1509930" cy="25448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928662" y="285728"/>
            <a:ext cx="785818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Похований у с. </a:t>
            </a:r>
            <a:r>
              <a:rPr lang="uk-UA" sz="4800" b="1" cap="none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Теплиші</a:t>
            </a:r>
            <a:r>
              <a:rPr lang="uk-UA" sz="48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біля міста Ясси</a:t>
            </a:r>
            <a:endParaRPr lang="uk-UA" sz="4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8674" name="Picture 2" descr="http://pomnite-nas.ru/img/489/201204241201110.Romania_Iasi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3116"/>
            <a:ext cx="5813258" cy="43577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4193"/>
          <a:stretch/>
        </p:blipFill>
        <p:spPr>
          <a:xfrm>
            <a:off x="0" y="0"/>
            <a:ext cx="9144000" cy="68789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кутник 2"/>
          <p:cNvSpPr/>
          <p:nvPr/>
        </p:nvSpPr>
        <p:spPr>
          <a:xfrm>
            <a:off x="2928926" y="357166"/>
            <a:ext cx="3714776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Похоронка</a:t>
            </a:r>
            <a:endParaRPr lang="uk-UA" sz="4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15-15.lviv.ua/uploads/posts/2010-05/1273075723_bann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290"/>
            <a:ext cx="2357454" cy="1267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67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bestgif.su/_ph/38/2/38355644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6215106" cy="5990792"/>
          </a:xfrm>
          <a:prstGeom prst="rect">
            <a:avLst/>
          </a:prstGeom>
          <a:noFill/>
        </p:spPr>
      </p:pic>
      <p:pic>
        <p:nvPicPr>
          <p:cNvPr id="3" name="Рисунок 2" descr="F:\дід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643182"/>
            <a:ext cx="2571768" cy="33934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kr.kiev.ua/boguslav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571744"/>
            <a:ext cx="4840285" cy="39195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кутник 2"/>
          <p:cNvSpPr/>
          <p:nvPr/>
        </p:nvSpPr>
        <p:spPr>
          <a:xfrm>
            <a:off x="928662" y="500042"/>
            <a:ext cx="700614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Народився в с. </a:t>
            </a:r>
            <a:r>
              <a:rPr lang="uk-U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Закутинці</a:t>
            </a:r>
            <a:endParaRPr lang="uk-UA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uk-UA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Богуславського району</a:t>
            </a:r>
            <a:endParaRPr lang="uk-UA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5715008" y="5072074"/>
            <a:ext cx="31614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1909 року</a:t>
            </a:r>
            <a:endParaRPr lang="uk-U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1538" y="5214950"/>
            <a:ext cx="571504" cy="571504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infodon.org.ua/history/img/573/posleok_dmitrievka_makeevka.jpg"/>
          <p:cNvPicPr>
            <a:picLocks noChangeAspect="1" noChangeArrowheads="1"/>
          </p:cNvPicPr>
          <p:nvPr/>
        </p:nvPicPr>
        <p:blipFill>
          <a:blip r:embed="rId2"/>
          <a:srcRect b="11438"/>
          <a:stretch>
            <a:fillRect/>
          </a:stretch>
        </p:blipFill>
        <p:spPr bwMode="auto">
          <a:xfrm>
            <a:off x="2786050" y="2143116"/>
            <a:ext cx="4762500" cy="22860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362" name="Picture 2" descr="http://www.aratta-ukraine.com/textua/10122001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3000396" cy="226183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кутник 3"/>
          <p:cNvSpPr/>
          <p:nvPr/>
        </p:nvSpPr>
        <p:spPr>
          <a:xfrm>
            <a:off x="571472" y="428604"/>
            <a:ext cx="7858180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Переїзд до с. Макіївки Донецької області</a:t>
            </a:r>
            <a:endParaRPr lang="uk-UA" sz="4800" b="1" cap="none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5500694" y="5214950"/>
            <a:ext cx="2630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1919 рік</a:t>
            </a:r>
            <a:endParaRPr lang="uk-U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857224" y="500042"/>
            <a:ext cx="785818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Повернення додому,</a:t>
            </a:r>
          </a:p>
          <a:p>
            <a:pPr algn="ctr"/>
            <a:r>
              <a:rPr lang="uk-UA" sz="4800" b="1" cap="none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робота в колгоспі</a:t>
            </a:r>
            <a:endParaRPr lang="uk-UA" sz="4800" b="1" cap="none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386" name="Picture 2" descr="http://memorialholodomors.org.ua/images/stories/photo_content/famine-of-1946-1947-in-the-eastern-regions-of-the-ussr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57430"/>
            <a:ext cx="5500726" cy="3786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кутник 3"/>
          <p:cNvSpPr/>
          <p:nvPr/>
        </p:nvSpPr>
        <p:spPr>
          <a:xfrm>
            <a:off x="6072198" y="5572140"/>
            <a:ext cx="2630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1929 рік</a:t>
            </a:r>
            <a:endParaRPr lang="uk-U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00100" y="428604"/>
            <a:ext cx="785818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Одним із перших вивчився на тракториста</a:t>
            </a:r>
            <a:endParaRPr lang="uk-UA" sz="48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0" name="Picture 2" descr="http://atest.at.ua/_ph/3/2/9631593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00306"/>
            <a:ext cx="4762500" cy="3305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кутник 3"/>
          <p:cNvSpPr/>
          <p:nvPr/>
        </p:nvSpPr>
        <p:spPr>
          <a:xfrm>
            <a:off x="4786314" y="5786454"/>
            <a:ext cx="4131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1930-41 роки</a:t>
            </a:r>
            <a:endParaRPr lang="uk-U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00100" y="428604"/>
            <a:ext cx="785818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Одним із перших мобілізувався в армію</a:t>
            </a:r>
            <a:endParaRPr lang="uk-UA" sz="4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434" name="Picture 2" descr="http://i.blog.fontanka.ru/photos/2013/04/800x600_Hb2XQ5mf5X357s0XEdi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357430"/>
            <a:ext cx="5786478" cy="39882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436" name="Picture 4" descr="http://www.forbes.ru/sites/default/files/imagecache/photogallery-photo/gallery/RIAN_00662733.LR_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571744"/>
            <a:ext cx="5715040" cy="3763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кутник 4"/>
          <p:cNvSpPr/>
          <p:nvPr/>
        </p:nvSpPr>
        <p:spPr>
          <a:xfrm>
            <a:off x="5715008" y="5934670"/>
            <a:ext cx="2630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1941 рік</a:t>
            </a:r>
            <a:endParaRPr lang="uk-UA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upload.wikimedia.org/wikipedia/commons/4/4b/Bundesarchiv_Bild_146-1982-077-11,_Russland,_Minsk,_gefangene_sowjetische_Soldat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6943725" cy="44196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000100" y="428604"/>
            <a:ext cx="785818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Потрапив у полон</a:t>
            </a:r>
            <a:endParaRPr lang="uk-UA" sz="4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00100" y="428604"/>
            <a:ext cx="7858180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Був відправлений в концтабір</a:t>
            </a:r>
            <a:endParaRPr lang="uk-UA" sz="4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http://www.remarka.net.ua/images/stories/articles_fotos/novyny/kontct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496"/>
            <a:ext cx="4653548" cy="31527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4" name="Picture 4" descr="http://waralbum.ru/wp-content/uploads/2011/10/Russian_POW_Uman_Ukraine_194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357430"/>
            <a:ext cx="4286280" cy="385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6" name="Picture 6" descr="http://2.bp.blogspot.com/-XizZLeRdT9Y/T4XQjHpaPiI/AAAAAAAALKY/pHIIRcSGJ0Q/s1600/11.04%2Bxtjdtfpo%2B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1" y="2714620"/>
            <a:ext cx="4774645" cy="32724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488" name="Picture 8" descr="http://lh4.googleusercontent.com/_OOlRvEF9N-I/TaC8XpWRM2I/AAAAAAAAA6Q/iNdu95tXWBE/lagerja%5B1%5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2357430"/>
            <a:ext cx="4929222" cy="37630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gdb.rferl.org/EAAF9AC3-C38B-4205-A2FF-B8CB50ABA4F7_mw1024_n_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928802"/>
            <a:ext cx="5829300" cy="44196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000100" y="357166"/>
            <a:ext cx="7858180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Повернення  в село додому</a:t>
            </a:r>
            <a:endParaRPr lang="uk-UA" sz="4800" b="1" cap="none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100</Words>
  <Application>Microsoft Office PowerPoint</Application>
  <PresentationFormat>Екран (4:3)</PresentationFormat>
  <Paragraphs>27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25</cp:revision>
  <dcterms:created xsi:type="dcterms:W3CDTF">2014-05-07T06:48:33Z</dcterms:created>
  <dcterms:modified xsi:type="dcterms:W3CDTF">2014-05-08T05:48:09Z</dcterms:modified>
</cp:coreProperties>
</file>